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99CB1-BBBD-4F2A-BE75-2841C44E3FFC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E0E28-7C25-447A-A6B7-D82DFEF721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D01B91-BAD5-4A96-BD7F-CBE0CECDD597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B710A4-CD6E-4E9A-8B97-6440C7226B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2743192" cy="512757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Слайд №14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285860"/>
            <a:ext cx="628632" cy="435294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p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 </a:t>
            </a:r>
          </a:p>
          <a:p>
            <a:r>
              <a:rPr lang="en-US" dirty="0">
                <a:solidFill>
                  <a:schemeClr val="tx1"/>
                </a:solidFill>
              </a:rPr>
              <a:t>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285728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Гра “</a:t>
            </a:r>
            <a:r>
              <a:rPr lang="en-US" sz="2800" dirty="0" smtClean="0"/>
              <a:t>What a lovely present!</a:t>
            </a:r>
            <a:r>
              <a:rPr lang="uk-UA" sz="2800" dirty="0" smtClean="0"/>
              <a:t>”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785794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Схема-опора</a:t>
            </a:r>
            <a:r>
              <a:rPr lang="en-US" sz="2400" dirty="0" smtClean="0"/>
              <a:t>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What a - lovely…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 -big…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 - funny…</a:t>
            </a:r>
            <a:endParaRPr lang="ru-RU" sz="2400" dirty="0"/>
          </a:p>
        </p:txBody>
      </p:sp>
      <p:pic>
        <p:nvPicPr>
          <p:cNvPr id="2050" name="Picture 2" descr="http://www.mandarinn.ru/assets/images/poezd/ulibk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000240"/>
            <a:ext cx="1889000" cy="1573183"/>
          </a:xfrm>
          <a:prstGeom prst="rect">
            <a:avLst/>
          </a:prstGeom>
          <a:noFill/>
        </p:spPr>
      </p:pic>
      <p:pic>
        <p:nvPicPr>
          <p:cNvPr id="2052" name="Picture 4" descr="http://www.detsad72.ru/images/consult/img_86db78cc44a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785794"/>
            <a:ext cx="2338412" cy="2081186"/>
          </a:xfrm>
          <a:prstGeom prst="rect">
            <a:avLst/>
          </a:prstGeom>
          <a:noFill/>
        </p:spPr>
      </p:pic>
      <p:pic>
        <p:nvPicPr>
          <p:cNvPr id="2054" name="Picture 6" descr="http://www.allprizes.ru/wp-content/uploads/2012/04/0014-012-Samolet-letit-U-U-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7839" y="2928934"/>
            <a:ext cx="2416161" cy="1814318"/>
          </a:xfrm>
          <a:prstGeom prst="rect">
            <a:avLst/>
          </a:prstGeom>
          <a:noFill/>
        </p:spPr>
      </p:pic>
      <p:pic>
        <p:nvPicPr>
          <p:cNvPr id="2056" name="Picture 8" descr="http://www.elephant.ru/images/toys/68/1100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214818"/>
            <a:ext cx="1828800" cy="1371600"/>
          </a:xfrm>
          <a:prstGeom prst="rect">
            <a:avLst/>
          </a:prstGeom>
          <a:noFill/>
        </p:spPr>
      </p:pic>
      <p:pic>
        <p:nvPicPr>
          <p:cNvPr id="2058" name="Picture 10" descr="http://content.foto.mail.ru/mail/luda_chikirkina/2818/i-28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2357430"/>
            <a:ext cx="1680187" cy="2100234"/>
          </a:xfrm>
          <a:prstGeom prst="rect">
            <a:avLst/>
          </a:prstGeom>
          <a:noFill/>
        </p:spPr>
      </p:pic>
      <p:pic>
        <p:nvPicPr>
          <p:cNvPr id="2060" name="Picture 12" descr="http://www.neopod.ru/images/products/large/0/1toy_dom_T532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786274"/>
            <a:ext cx="2071726" cy="2071726"/>
          </a:xfrm>
          <a:prstGeom prst="rect">
            <a:avLst/>
          </a:prstGeom>
          <a:noFill/>
        </p:spPr>
      </p:pic>
      <p:pic>
        <p:nvPicPr>
          <p:cNvPr id="2062" name="Picture 14" descr="http://www.fisher-price.com.ua/thumbs/molniya%20makkuin20110807122601_726x4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5214950"/>
            <a:ext cx="2092592" cy="1428736"/>
          </a:xfrm>
          <a:prstGeom prst="rect">
            <a:avLst/>
          </a:prstGeom>
          <a:noFill/>
        </p:spPr>
      </p:pic>
      <p:pic>
        <p:nvPicPr>
          <p:cNvPr id="2064" name="Picture 16" descr="http://teddy-love.ru/img/love/teddy-shirt/teddy-shirt-2-larg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4071942"/>
            <a:ext cx="1904650" cy="20145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34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№14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№14</dc:title>
  <dc:creator>Тамара</dc:creator>
  <cp:lastModifiedBy>Тамара</cp:lastModifiedBy>
  <cp:revision>3</cp:revision>
  <dcterms:created xsi:type="dcterms:W3CDTF">2014-02-21T10:57:04Z</dcterms:created>
  <dcterms:modified xsi:type="dcterms:W3CDTF">2014-02-21T11:16:15Z</dcterms:modified>
</cp:coreProperties>
</file>